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9" r:id="rId4"/>
    <p:sldId id="261" r:id="rId5"/>
    <p:sldId id="260" r:id="rId6"/>
    <p:sldId id="257" r:id="rId7"/>
    <p:sldId id="262" r:id="rId8"/>
    <p:sldId id="258" r:id="rId9"/>
    <p:sldId id="264" r:id="rId10"/>
    <p:sldId id="265" r:id="rId11"/>
    <p:sldId id="266" r:id="rId12"/>
    <p:sldId id="268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AE8CF-FE63-4259-892F-831F29880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FE3E83-434E-4F49-8442-B1022196F0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43D1E-FEDF-4095-9417-35902987A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439E-9BA4-41F6-BE1F-879B7596C902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9A970-B0C5-406D-B59C-D0229D87F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BFD6A-4901-4FE5-9689-2B55A3AB2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DC2EB-A1C4-45BE-8467-A0D09FD82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62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2C944-F724-4650-9CF6-956242CCF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944910-8BAC-4342-AB8D-187572FA3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BCAC4-9E81-4997-8911-906ED8904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439E-9BA4-41F6-BE1F-879B7596C902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B9848-CA80-4166-AC55-43565612C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64B0A-38C1-44E2-8F1F-77265524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DC2EB-A1C4-45BE-8467-A0D09FD82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5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4C4A99-00EB-4048-86A7-99A64866A3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D06712-D7DA-405D-94CA-45303312A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92851-7BD2-4ADD-9502-F72BBBD9C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439E-9BA4-41F6-BE1F-879B7596C902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67B6A-6A89-4DE2-9EBC-7F1E8FF5B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12069-2916-4FE1-8BBB-880484D7E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DC2EB-A1C4-45BE-8467-A0D09FD82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91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178ED-3109-4D8B-AE2F-2F2B4BFF0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FF747-0BDB-4052-95EE-E46964B8F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9AD3E-F83D-4D81-BCE9-AD62226BB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439E-9BA4-41F6-BE1F-879B7596C902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7DCE8-4866-4182-9358-F2AD23C7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5B736-E170-4F19-BBDA-666EFFE10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DC2EB-A1C4-45BE-8467-A0D09FD82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754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7155C-C5F1-4193-AD8B-DA630D799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3967F-3CFC-4053-B828-5352E9913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35AAA-8543-4E17-AB82-25BE58446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439E-9BA4-41F6-BE1F-879B7596C902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3DB73-D36E-41DA-8FCE-33A42253A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32218-AE73-4EF5-B88C-0469961BE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DC2EB-A1C4-45BE-8467-A0D09FD82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62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D7C5D-A80D-44EC-B13B-522F6357C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B7021-3F05-4DA3-9C4B-B89BC1B9ED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BF6DB2-ECC9-45CA-820C-C08A57B3C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5203DA-C4CC-42AD-B5B3-5F4439B7A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439E-9BA4-41F6-BE1F-879B7596C902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15AF0-9003-4C50-B8BB-B5FE1EC61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7219E1-8D6F-43D2-AFB7-52AD506CD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DC2EB-A1C4-45BE-8467-A0D09FD82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42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70A13-8E4F-4C5A-8E37-8A7F51EA1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9E861-C1FB-43ED-BB3A-0B16A1833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E99CE2-0639-424B-AF84-586C54F904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064DB4-3B61-479A-B30D-475B916BB1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18E6A1-633C-4EEA-B09A-083151C48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5D589B-E33E-49CA-A72F-6CAB6B623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439E-9BA4-41F6-BE1F-879B7596C902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FAA6A1-75B8-4A57-BDB9-A7325CB8F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EC702D-1A78-4F38-BA77-1C2A93CD8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DC2EB-A1C4-45BE-8467-A0D09FD82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54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4A95B-F3CD-4515-9AB2-77A3FA3AE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38C26E-EB49-4A5C-9694-46382A2A5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439E-9BA4-41F6-BE1F-879B7596C902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4F5F5F-6130-400D-8272-B3F8B8AF2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D0F06A-00A8-41F6-904B-BF6723E00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DC2EB-A1C4-45BE-8467-A0D09FD82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87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BCC42C-7988-43CF-B9A0-F4469883D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439E-9BA4-41F6-BE1F-879B7596C902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9AC436-95BB-4D43-911F-2E12A2BF0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3B5198-BCC6-4AB1-A328-B91C719CD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DC2EB-A1C4-45BE-8467-A0D09FD82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988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D41A3-73BB-4CC5-9837-12C1F59F7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F8B55-0E2F-4811-BC93-318CB8C05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BE3E52-57DB-4D5B-8B27-E3ACBCA945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8AC594-233F-4BDE-BF75-C0A64CE87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439E-9BA4-41F6-BE1F-879B7596C902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6E8DFD-0AC6-4CFC-9239-E4982A518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6E6E9F-9E8E-4588-9DB3-D831CFADE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DC2EB-A1C4-45BE-8467-A0D09FD82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34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36491-57C1-4A07-9EB6-8253C5139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E1A3E2-8724-446F-BEF9-5A9B71E2BF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8BCB3F-6634-4CD9-8AC7-3ADA0E198B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00B488-384A-4E7F-AF4F-6D8540D6E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439E-9BA4-41F6-BE1F-879B7596C902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360036-2F9C-4C7F-AE36-E8EC2B871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415516-8FF8-42C9-83CE-D9902062A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DC2EB-A1C4-45BE-8467-A0D09FD82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85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1DC8EA-944A-497D-AD76-BA720B215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B71D4-7051-4E7C-B1ED-69B60AFD8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827EA-7D7C-4665-9A47-85049682BC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A439E-9BA4-41F6-BE1F-879B7596C902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707E5-D754-4D8E-A384-2A10C2CAC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1C7C6-6776-42A0-BD96-7A5AE91A6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DC2EB-A1C4-45BE-8467-A0D09FD82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2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81bb4cd3-e0d8-414c-b73b-0e109d949b33@namprd19">
            <a:extLst>
              <a:ext uri="{FF2B5EF4-FFF2-40B4-BE49-F238E27FC236}">
                <a16:creationId xmlns:a16="http://schemas.microsoft.com/office/drawing/2014/main" id="{ADE8E777-EEA0-45BC-95BB-76C140A28B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8637"/>
          <a:stretch/>
        </p:blipFill>
        <p:spPr bwMode="auto">
          <a:xfrm>
            <a:off x="321731" y="321732"/>
            <a:ext cx="5728548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e070d6fb-1d80-43f7-b7c5-3efd8788557d@namprd19">
            <a:extLst>
              <a:ext uri="{FF2B5EF4-FFF2-40B4-BE49-F238E27FC236}">
                <a16:creationId xmlns:a16="http://schemas.microsoft.com/office/drawing/2014/main" id="{84E89B19-6580-4F50-8393-954D2813DF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0" r="-2" b="-2"/>
          <a:stretch/>
        </p:blipFill>
        <p:spPr bwMode="auto">
          <a:xfrm>
            <a:off x="6141721" y="321732"/>
            <a:ext cx="5728547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144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9a07cb91-c8bc-468f-bf47-905570b7db93@namprd19">
            <a:extLst>
              <a:ext uri="{FF2B5EF4-FFF2-40B4-BE49-F238E27FC236}">
                <a16:creationId xmlns:a16="http://schemas.microsoft.com/office/drawing/2014/main" id="{0E88D59F-5372-472C-A965-6B9E3BC751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" r="-2" b="49147"/>
          <a:stretch/>
        </p:blipFill>
        <p:spPr bwMode="auto">
          <a:xfrm>
            <a:off x="6887044" y="-1"/>
            <a:ext cx="4661488" cy="310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03ffc6f5-4dc6-47a0-94e9-75916444cdfe@namprd19">
            <a:extLst>
              <a:ext uri="{FF2B5EF4-FFF2-40B4-BE49-F238E27FC236}">
                <a16:creationId xmlns:a16="http://schemas.microsoft.com/office/drawing/2014/main" id="{D2DF45D7-A7B5-4544-A540-491D745792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4" r="1" b="41802"/>
          <a:stretch/>
        </p:blipFill>
        <p:spPr bwMode="auto">
          <a:xfrm>
            <a:off x="5419264" y="3265081"/>
            <a:ext cx="6129269" cy="359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5b87fe43-4559-4f62-84fe-69a5913a7b21@namprd19">
            <a:extLst>
              <a:ext uri="{FF2B5EF4-FFF2-40B4-BE49-F238E27FC236}">
                <a16:creationId xmlns:a16="http://schemas.microsoft.com/office/drawing/2014/main" id="{03566314-BBA3-4F54-9DA8-A29904F3B3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2" r="16473" b="1"/>
          <a:stretch/>
        </p:blipFill>
        <p:spPr bwMode="auto">
          <a:xfrm>
            <a:off x="643467" y="-6"/>
            <a:ext cx="6082711" cy="3920044"/>
          </a:xfrm>
          <a:custGeom>
            <a:avLst/>
            <a:gdLst/>
            <a:ahLst/>
            <a:cxnLst/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ff795e32-49a7-405b-b328-a40853008a06@namprd19">
            <a:extLst>
              <a:ext uri="{FF2B5EF4-FFF2-40B4-BE49-F238E27FC236}">
                <a16:creationId xmlns:a16="http://schemas.microsoft.com/office/drawing/2014/main" id="{4C4DEE9F-E584-4338-BE44-263541DB83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7" r="1" b="1"/>
          <a:stretch/>
        </p:blipFill>
        <p:spPr bwMode="auto">
          <a:xfrm>
            <a:off x="643468" y="4080064"/>
            <a:ext cx="4614333" cy="215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959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d39327d2-dfca-4bd5-9e11-5ed5ef7ba852@namprd19">
            <a:extLst>
              <a:ext uri="{FF2B5EF4-FFF2-40B4-BE49-F238E27FC236}">
                <a16:creationId xmlns:a16="http://schemas.microsoft.com/office/drawing/2014/main" id="{FF65C9AF-C521-47B3-96C2-A492C135F6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" r="3" b="30772"/>
          <a:stretch/>
        </p:blipFill>
        <p:spPr bwMode="auto">
          <a:xfrm>
            <a:off x="320044" y="320038"/>
            <a:ext cx="4570678" cy="412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d6b719b2-f490-481b-94a2-d3bd31e5e2f9@namprd19">
            <a:extLst>
              <a:ext uri="{FF2B5EF4-FFF2-40B4-BE49-F238E27FC236}">
                <a16:creationId xmlns:a16="http://schemas.microsoft.com/office/drawing/2014/main" id="{7891A449-B798-4504-91B2-4CA4EB5F5B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" r="24318" b="-1"/>
          <a:stretch/>
        </p:blipFill>
        <p:spPr bwMode="auto">
          <a:xfrm>
            <a:off x="4968251" y="307164"/>
            <a:ext cx="2249424" cy="414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4c65706b-7b5e-4cef-b871-bd9687993648@namprd19">
            <a:extLst>
              <a:ext uri="{FF2B5EF4-FFF2-40B4-BE49-F238E27FC236}">
                <a16:creationId xmlns:a16="http://schemas.microsoft.com/office/drawing/2014/main" id="{706557C4-10B2-42E9-9415-D5236F5E2B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11" r="1" b="31253"/>
          <a:stretch/>
        </p:blipFill>
        <p:spPr bwMode="auto">
          <a:xfrm>
            <a:off x="7295204" y="320040"/>
            <a:ext cx="4565343" cy="202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390138ae-4364-4bac-9d71-bdc3e32afc19@namprd19">
            <a:extLst>
              <a:ext uri="{FF2B5EF4-FFF2-40B4-BE49-F238E27FC236}">
                <a16:creationId xmlns:a16="http://schemas.microsoft.com/office/drawing/2014/main" id="{467B9678-5387-4F15-B69A-DB45A14F1D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34" r="-1" b="9355"/>
          <a:stretch/>
        </p:blipFill>
        <p:spPr bwMode="auto">
          <a:xfrm>
            <a:off x="320044" y="4540158"/>
            <a:ext cx="2249424" cy="199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5835a413-10be-4aed-b36f-c3d0d5dd4ee0@namprd19">
            <a:extLst>
              <a:ext uri="{FF2B5EF4-FFF2-40B4-BE49-F238E27FC236}">
                <a16:creationId xmlns:a16="http://schemas.microsoft.com/office/drawing/2014/main" id="{ECDBC553-EAB9-49A3-8E82-73381776A0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65" r="-1" b="30167"/>
          <a:stretch/>
        </p:blipFill>
        <p:spPr bwMode="auto">
          <a:xfrm>
            <a:off x="2645048" y="4540158"/>
            <a:ext cx="4572626" cy="199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6b4c7c2b-7463-4ed7-9cfe-bc735b796fd9@namprd19">
            <a:extLst>
              <a:ext uri="{FF2B5EF4-FFF2-40B4-BE49-F238E27FC236}">
                <a16:creationId xmlns:a16="http://schemas.microsoft.com/office/drawing/2014/main" id="{B254EE6E-3DA1-4C0C-90EF-B9B18EE2EE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" r="-1" b="29847"/>
          <a:stretch/>
        </p:blipFill>
        <p:spPr bwMode="auto">
          <a:xfrm>
            <a:off x="7287920" y="2417446"/>
            <a:ext cx="4572626" cy="414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310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30d0cba9-6d62-451c-8b06-58d0bbb46151@namprd19">
            <a:extLst>
              <a:ext uri="{FF2B5EF4-FFF2-40B4-BE49-F238E27FC236}">
                <a16:creationId xmlns:a16="http://schemas.microsoft.com/office/drawing/2014/main" id="{D6C91349-02B7-4BE7-8640-42CF546A06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" r="9798" b="-3"/>
          <a:stretch/>
        </p:blipFill>
        <p:spPr bwMode="auto">
          <a:xfrm>
            <a:off x="321734" y="321732"/>
            <a:ext cx="5730068" cy="306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27eff077-408a-4e5f-9def-3edf151ef4d2@namprd19">
            <a:extLst>
              <a:ext uri="{FF2B5EF4-FFF2-40B4-BE49-F238E27FC236}">
                <a16:creationId xmlns:a16="http://schemas.microsoft.com/office/drawing/2014/main" id="{628D3DD1-1E3D-4248-9476-D012505702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3" r="3" b="34314"/>
          <a:stretch/>
        </p:blipFill>
        <p:spPr bwMode="auto">
          <a:xfrm>
            <a:off x="321735" y="3469102"/>
            <a:ext cx="2823886" cy="306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c21e5075-4c87-4ff7-b270-c77efc7ad954@namprd19">
            <a:extLst>
              <a:ext uri="{FF2B5EF4-FFF2-40B4-BE49-F238E27FC236}">
                <a16:creationId xmlns:a16="http://schemas.microsoft.com/office/drawing/2014/main" id="{E1CAF16E-FC99-4888-92D8-E94F247787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4" r="3" b="31624"/>
          <a:stretch/>
        </p:blipFill>
        <p:spPr bwMode="auto">
          <a:xfrm>
            <a:off x="3227917" y="3459480"/>
            <a:ext cx="2823886" cy="307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2225fcb1-b558-4f1a-bb34-73a0672bc65a@namprd19">
            <a:extLst>
              <a:ext uri="{FF2B5EF4-FFF2-40B4-BE49-F238E27FC236}">
                <a16:creationId xmlns:a16="http://schemas.microsoft.com/office/drawing/2014/main" id="{78467E81-0D33-41C7-BE3F-B12EABE971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92" r="-1" b="9075"/>
          <a:stretch/>
        </p:blipFill>
        <p:spPr bwMode="auto">
          <a:xfrm>
            <a:off x="6134100" y="321732"/>
            <a:ext cx="5736165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59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30014e59-5c38-4eba-b25d-ea2b68a5ff24@namprd19">
            <a:extLst>
              <a:ext uri="{FF2B5EF4-FFF2-40B4-BE49-F238E27FC236}">
                <a16:creationId xmlns:a16="http://schemas.microsoft.com/office/drawing/2014/main" id="{833EB1AD-F356-41E3-AD4F-36B3102254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1" r="-3" b="22854"/>
          <a:stretch/>
        </p:blipFill>
        <p:spPr bwMode="auto">
          <a:xfrm>
            <a:off x="20" y="10"/>
            <a:ext cx="4003019" cy="338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d2ffd86f-c346-4c4f-a44b-ac0c4b1e8d1b@namprd19">
            <a:extLst>
              <a:ext uri="{FF2B5EF4-FFF2-40B4-BE49-F238E27FC236}">
                <a16:creationId xmlns:a16="http://schemas.microsoft.com/office/drawing/2014/main" id="{DB4BFBD0-7ADB-4D33-AC82-F9954B6969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16" r="-1" b="16059"/>
          <a:stretch/>
        </p:blipFill>
        <p:spPr bwMode="auto">
          <a:xfrm>
            <a:off x="20" y="3469102"/>
            <a:ext cx="4003019" cy="33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73c2bdc9-956f-4572-8125-d37558e5e0fd@namprd19">
            <a:extLst>
              <a:ext uri="{FF2B5EF4-FFF2-40B4-BE49-F238E27FC236}">
                <a16:creationId xmlns:a16="http://schemas.microsoft.com/office/drawing/2014/main" id="{BA9004F7-1CA9-47C7-AB6F-C0BD5CA59C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" r="17234"/>
          <a:stretch/>
        </p:blipFill>
        <p:spPr bwMode="auto">
          <a:xfrm>
            <a:off x="4094479" y="10"/>
            <a:ext cx="401404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a24f8b8c-1a57-4b92-a144-929d41bf34e7@namprd19">
            <a:extLst>
              <a:ext uri="{FF2B5EF4-FFF2-40B4-BE49-F238E27FC236}">
                <a16:creationId xmlns:a16="http://schemas.microsoft.com/office/drawing/2014/main" id="{12EA591B-87FF-40CB-8583-BA3D01B48F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41" r="-3" b="19569"/>
          <a:stretch/>
        </p:blipFill>
        <p:spPr bwMode="auto">
          <a:xfrm>
            <a:off x="8188960" y="10"/>
            <a:ext cx="4003039" cy="33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699e8410-f163-41a3-8dfb-d0214c93a37d@namprd19">
            <a:extLst>
              <a:ext uri="{FF2B5EF4-FFF2-40B4-BE49-F238E27FC236}">
                <a16:creationId xmlns:a16="http://schemas.microsoft.com/office/drawing/2014/main" id="{ECF36CD3-DD46-4900-BD9D-5A7498FF0A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3" r="18659" b="1"/>
          <a:stretch/>
        </p:blipFill>
        <p:spPr bwMode="auto">
          <a:xfrm>
            <a:off x="8199966" y="3469102"/>
            <a:ext cx="3992034" cy="33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784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1d7a3164-8956-4e38-b6a0-d8e5df7927cc@namprd19">
            <a:extLst>
              <a:ext uri="{FF2B5EF4-FFF2-40B4-BE49-F238E27FC236}">
                <a16:creationId xmlns:a16="http://schemas.microsoft.com/office/drawing/2014/main" id="{E6E4CE28-F382-4383-841A-20835BBBC5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9" r="1" b="20591"/>
          <a:stretch/>
        </p:blipFill>
        <p:spPr bwMode="auto">
          <a:xfrm>
            <a:off x="321733" y="321732"/>
            <a:ext cx="4367277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c4a2e755-8ba5-4021-be89-5c55393a4231@namprd19">
            <a:extLst>
              <a:ext uri="{FF2B5EF4-FFF2-40B4-BE49-F238E27FC236}">
                <a16:creationId xmlns:a16="http://schemas.microsoft.com/office/drawing/2014/main" id="{F7AD4DAE-4361-4299-B7FE-C0D6BFF2B6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8" r="10294" b="-2"/>
          <a:stretch/>
        </p:blipFill>
        <p:spPr bwMode="auto">
          <a:xfrm>
            <a:off x="4772525" y="321732"/>
            <a:ext cx="7097742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750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front of a crowd&#10;&#10;Description automatically generated">
            <a:extLst>
              <a:ext uri="{FF2B5EF4-FFF2-40B4-BE49-F238E27FC236}">
                <a16:creationId xmlns:a16="http://schemas.microsoft.com/office/drawing/2014/main" id="{0AAFFE62-7D13-4A6B-BD3F-6B448ABA01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4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4988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58013bc8-b96d-4c46-bd65-1f92bec10c2d@namprd19">
            <a:extLst>
              <a:ext uri="{FF2B5EF4-FFF2-40B4-BE49-F238E27FC236}">
                <a16:creationId xmlns:a16="http://schemas.microsoft.com/office/drawing/2014/main" id="{335DEC72-7323-4AEE-B89E-2E738372B9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76" r="1" b="11436"/>
          <a:stretch/>
        </p:blipFill>
        <p:spPr bwMode="auto">
          <a:xfrm>
            <a:off x="-1" y="10"/>
            <a:ext cx="737005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b276e83-ab49-420a-b57c-08877f29b429@namprd19">
            <a:extLst>
              <a:ext uri="{FF2B5EF4-FFF2-40B4-BE49-F238E27FC236}">
                <a16:creationId xmlns:a16="http://schemas.microsoft.com/office/drawing/2014/main" id="{063527B0-91E8-439B-B05A-858E8E61BB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98" r="-3" b="21006"/>
          <a:stretch/>
        </p:blipFill>
        <p:spPr bwMode="auto">
          <a:xfrm>
            <a:off x="7534656" y="1"/>
            <a:ext cx="4657344" cy="334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300e2e20-56e5-4c89-9001-a4f23ab6e3b5@namprd19">
            <a:extLst>
              <a:ext uri="{FF2B5EF4-FFF2-40B4-BE49-F238E27FC236}">
                <a16:creationId xmlns:a16="http://schemas.microsoft.com/office/drawing/2014/main" id="{63216180-D0E9-42A1-9304-45F96A6229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r="-3" b="-3"/>
          <a:stretch/>
        </p:blipFill>
        <p:spPr bwMode="auto">
          <a:xfrm>
            <a:off x="7534654" y="3511296"/>
            <a:ext cx="4657346" cy="334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657962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4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57845e4d-f453-46fa-b140-5029675aac5b@namprd19">
            <a:extLst>
              <a:ext uri="{FF2B5EF4-FFF2-40B4-BE49-F238E27FC236}">
                <a16:creationId xmlns:a16="http://schemas.microsoft.com/office/drawing/2014/main" id="{1EA0DEBE-B5CD-4305-B8DE-F3DB5CD763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5" b="3"/>
          <a:stretch/>
        </p:blipFill>
        <p:spPr bwMode="auto">
          <a:xfrm>
            <a:off x="7334250" y="758825"/>
            <a:ext cx="1612900" cy="22288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5d1efb00-b83f-4d29-be8f-9daef65d1884@namprd19">
            <a:extLst>
              <a:ext uri="{FF2B5EF4-FFF2-40B4-BE49-F238E27FC236}">
                <a16:creationId xmlns:a16="http://schemas.microsoft.com/office/drawing/2014/main" id="{E65BD6C1-3A34-4261-9CEF-CC06AC6F1D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1" r="-3" b="25687"/>
          <a:stretch/>
        </p:blipFill>
        <p:spPr bwMode="auto">
          <a:xfrm>
            <a:off x="9031288" y="758825"/>
            <a:ext cx="2474913" cy="22288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4e8868be-c796-4d8e-86b9-faad3ca9d5b9@namprd19">
            <a:extLst>
              <a:ext uri="{FF2B5EF4-FFF2-40B4-BE49-F238E27FC236}">
                <a16:creationId xmlns:a16="http://schemas.microsoft.com/office/drawing/2014/main" id="{8DF36DD2-7418-4EFF-A133-A3E497A24E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07" r="6" b="6705"/>
          <a:stretch/>
        </p:blipFill>
        <p:spPr bwMode="auto">
          <a:xfrm>
            <a:off x="7334250" y="3071813"/>
            <a:ext cx="2039938" cy="1830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0356c012-4187-4c9e-a1b4-ce44137d22dc@namprd19">
            <a:extLst>
              <a:ext uri="{FF2B5EF4-FFF2-40B4-BE49-F238E27FC236}">
                <a16:creationId xmlns:a16="http://schemas.microsoft.com/office/drawing/2014/main" id="{CE818023-EC89-4965-B419-AAC42D8777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1" r="-6" b="18542"/>
          <a:stretch/>
        </p:blipFill>
        <p:spPr bwMode="auto">
          <a:xfrm>
            <a:off x="9456738" y="3071813"/>
            <a:ext cx="2049463" cy="1830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01d614f5-5ad0-4eed-9b55-e94ddf1a140e@namprd19">
            <a:extLst>
              <a:ext uri="{FF2B5EF4-FFF2-40B4-BE49-F238E27FC236}">
                <a16:creationId xmlns:a16="http://schemas.microsoft.com/office/drawing/2014/main" id="{22C8F2C5-3F6D-423E-B549-9C25EBC3A1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95" r="1" b="31112"/>
          <a:stretch/>
        </p:blipFill>
        <p:spPr bwMode="auto">
          <a:xfrm>
            <a:off x="7334250" y="4984750"/>
            <a:ext cx="4171950" cy="1111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6c263e20-251d-4c38-99e8-120c3fc2fa8f@namprd19">
            <a:extLst>
              <a:ext uri="{FF2B5EF4-FFF2-40B4-BE49-F238E27FC236}">
                <a16:creationId xmlns:a16="http://schemas.microsoft.com/office/drawing/2014/main" id="{DD596B8E-38FD-46AF-9143-65DAAC852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238625"/>
            <a:ext cx="2527300" cy="18573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31b4f2b7-1bd2-43fb-9038-50391d854d96@namprd19">
            <a:extLst>
              <a:ext uri="{FF2B5EF4-FFF2-40B4-BE49-F238E27FC236}">
                <a16:creationId xmlns:a16="http://schemas.microsoft.com/office/drawing/2014/main" id="{9687B591-895F-48A6-B854-E5CBA6F15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63" y="758825"/>
            <a:ext cx="3957638" cy="53387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2b57bb69-657a-4910-ad55-acec4afa9453@namprd19">
            <a:extLst>
              <a:ext uri="{FF2B5EF4-FFF2-40B4-BE49-F238E27FC236}">
                <a16:creationId xmlns:a16="http://schemas.microsoft.com/office/drawing/2014/main" id="{72BD1C3F-2551-43BA-B0BA-95C1DE621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758825"/>
            <a:ext cx="2527300" cy="3397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367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33489571-422a-4bca-8ada-dc401019e022@namprd19">
            <a:extLst>
              <a:ext uri="{FF2B5EF4-FFF2-40B4-BE49-F238E27FC236}">
                <a16:creationId xmlns:a16="http://schemas.microsoft.com/office/drawing/2014/main" id="{9218C072-24F8-41E1-8D67-DA4EE374B5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 r="-2" b="38665"/>
          <a:stretch/>
        </p:blipFill>
        <p:spPr bwMode="auto">
          <a:xfrm>
            <a:off x="7794519" y="3506112"/>
            <a:ext cx="4397481" cy="3351888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174fe25c-9179-4080-8e51-3415deb303ea@namprd19">
            <a:extLst>
              <a:ext uri="{FF2B5EF4-FFF2-40B4-BE49-F238E27FC236}">
                <a16:creationId xmlns:a16="http://schemas.microsoft.com/office/drawing/2014/main" id="{6EB44311-4D7E-408B-AF83-A348C9ECEB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9" r="1" b="33833"/>
          <a:stretch/>
        </p:blipFill>
        <p:spPr bwMode="auto">
          <a:xfrm>
            <a:off x="20" y="10"/>
            <a:ext cx="9154673" cy="6863475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87670e4a-3efe-4a0e-8706-e5ea5c343b27@namprd19">
            <a:extLst>
              <a:ext uri="{FF2B5EF4-FFF2-40B4-BE49-F238E27FC236}">
                <a16:creationId xmlns:a16="http://schemas.microsoft.com/office/drawing/2014/main" id="{94A6393E-6434-4C4F-9F4A-C3BECC8FFC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6" r="-2" b="33818"/>
          <a:stretch/>
        </p:blipFill>
        <p:spPr bwMode="auto">
          <a:xfrm>
            <a:off x="6168189" y="10"/>
            <a:ext cx="6023811" cy="3346394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11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2B308FDA-01FE-4A6B-BD3B-B45C37D2B6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2" r="9480" b="-2"/>
          <a:stretch/>
        </p:blipFill>
        <p:spPr>
          <a:xfrm>
            <a:off x="321733" y="321732"/>
            <a:ext cx="3777025" cy="6214533"/>
          </a:xfrm>
          <a:prstGeom prst="rect">
            <a:avLst/>
          </a:prstGeom>
        </p:spPr>
      </p:pic>
      <p:pic>
        <p:nvPicPr>
          <p:cNvPr id="7" name="Picture 6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447431E2-3B07-4C88-9F2D-14DB891D01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2" r="11476" b="-2"/>
          <a:stretch/>
        </p:blipFill>
        <p:spPr>
          <a:xfrm>
            <a:off x="4184538" y="321732"/>
            <a:ext cx="3822924" cy="6214533"/>
          </a:xfrm>
          <a:prstGeom prst="rect">
            <a:avLst/>
          </a:prstGeom>
        </p:spPr>
      </p:pic>
      <p:pic>
        <p:nvPicPr>
          <p:cNvPr id="9" name="Picture 8" descr="A picture containing person, outdoor, sitting, car&#10;&#10;Description automatically generated">
            <a:extLst>
              <a:ext uri="{FF2B5EF4-FFF2-40B4-BE49-F238E27FC236}">
                <a16:creationId xmlns:a16="http://schemas.microsoft.com/office/drawing/2014/main" id="{3CF45A08-8CDC-4CF5-B2EF-C3C79168ED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42" b="-2"/>
          <a:stretch/>
        </p:blipFill>
        <p:spPr>
          <a:xfrm>
            <a:off x="8087672" y="321732"/>
            <a:ext cx="3782595" cy="62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24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a871e7c-d86e-4fa2-8c15-0cfacb943756@namprd19">
            <a:extLst>
              <a:ext uri="{FF2B5EF4-FFF2-40B4-BE49-F238E27FC236}">
                <a16:creationId xmlns:a16="http://schemas.microsoft.com/office/drawing/2014/main" id="{047E941C-BE4D-4D89-B6ED-69B03AD106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7" r="9702" b="3"/>
          <a:stretch/>
        </p:blipFill>
        <p:spPr bwMode="auto">
          <a:xfrm rot="5400000">
            <a:off x="541204" y="98880"/>
            <a:ext cx="4128360" cy="457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25854d93-5cf0-49bc-b3b9-09c46c194800@namprd19">
            <a:extLst>
              <a:ext uri="{FF2B5EF4-FFF2-40B4-BE49-F238E27FC236}">
                <a16:creationId xmlns:a16="http://schemas.microsoft.com/office/drawing/2014/main" id="{C94B3EAA-5C68-4DCC-8206-E54A294AF0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7" r="-1" b="12569"/>
          <a:stretch/>
        </p:blipFill>
        <p:spPr bwMode="auto">
          <a:xfrm rot="5400000">
            <a:off x="4022345" y="1253069"/>
            <a:ext cx="4141235" cy="224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ed78ce5a-204a-4227-a02b-89915959e9f9@namprd19">
            <a:extLst>
              <a:ext uri="{FF2B5EF4-FFF2-40B4-BE49-F238E27FC236}">
                <a16:creationId xmlns:a16="http://schemas.microsoft.com/office/drawing/2014/main" id="{1A8D918C-B223-4E8D-823B-5CF75AF02A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49" b="-5"/>
          <a:stretch/>
        </p:blipFill>
        <p:spPr bwMode="auto">
          <a:xfrm rot="5400000">
            <a:off x="320044" y="4540158"/>
            <a:ext cx="2249424" cy="199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82d06d8d-eccc-4fb7-acd6-cfec11ea063c@namprd19">
            <a:extLst>
              <a:ext uri="{FF2B5EF4-FFF2-40B4-BE49-F238E27FC236}">
                <a16:creationId xmlns:a16="http://schemas.microsoft.com/office/drawing/2014/main" id="{9523BA77-4B20-408F-95F5-66C384EB17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6" r="4" b="11743"/>
          <a:stretch/>
        </p:blipFill>
        <p:spPr bwMode="auto">
          <a:xfrm>
            <a:off x="2645048" y="4540158"/>
            <a:ext cx="4572626" cy="199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016365f0-b268-4908-b42f-1954be689b92@namprd19">
            <a:extLst>
              <a:ext uri="{FF2B5EF4-FFF2-40B4-BE49-F238E27FC236}">
                <a16:creationId xmlns:a16="http://schemas.microsoft.com/office/drawing/2014/main" id="{6664ADE4-781B-4EFB-B06F-89A60AA381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276"/>
          <a:stretch/>
        </p:blipFill>
        <p:spPr bwMode="auto">
          <a:xfrm rot="5400000">
            <a:off x="6454912" y="1153047"/>
            <a:ext cx="6238642" cy="457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05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2cf263f-4fba-4392-8cf3-b2587a7b229d@namprd19">
            <a:extLst>
              <a:ext uri="{FF2B5EF4-FFF2-40B4-BE49-F238E27FC236}">
                <a16:creationId xmlns:a16="http://schemas.microsoft.com/office/drawing/2014/main" id="{10884F8E-F3E1-4180-A006-13B0BFF4DE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9" r="1" b="13300"/>
          <a:stretch/>
        </p:blipFill>
        <p:spPr bwMode="auto">
          <a:xfrm>
            <a:off x="321733" y="321732"/>
            <a:ext cx="4367277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0b614272-e05f-4b7e-b7ee-2e10dd44b171@namprd19">
            <a:extLst>
              <a:ext uri="{FF2B5EF4-FFF2-40B4-BE49-F238E27FC236}">
                <a16:creationId xmlns:a16="http://schemas.microsoft.com/office/drawing/2014/main" id="{3E4C02A2-C1FF-4FBD-A121-AFFF4CD111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87" b="30505"/>
          <a:stretch/>
        </p:blipFill>
        <p:spPr bwMode="auto">
          <a:xfrm>
            <a:off x="4772525" y="321732"/>
            <a:ext cx="7097742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41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9a0e0027-99b9-4e75-9f62-8a6a0894122e@namprd19">
            <a:extLst>
              <a:ext uri="{FF2B5EF4-FFF2-40B4-BE49-F238E27FC236}">
                <a16:creationId xmlns:a16="http://schemas.microsoft.com/office/drawing/2014/main" id="{957B306F-0B19-442C-A67B-FFC0A7E19C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1" r="16824"/>
          <a:stretch/>
        </p:blipFill>
        <p:spPr bwMode="auto">
          <a:xfrm>
            <a:off x="2" y="10"/>
            <a:ext cx="406359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286ec9e6-bdfb-4ec8-b67f-eef164e90cdd@namprd19">
            <a:extLst>
              <a:ext uri="{FF2B5EF4-FFF2-40B4-BE49-F238E27FC236}">
                <a16:creationId xmlns:a16="http://schemas.microsoft.com/office/drawing/2014/main" id="{769F99BB-371A-4676-BC46-4BD947E423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1" r="7094"/>
          <a:stretch/>
        </p:blipFill>
        <p:spPr bwMode="auto">
          <a:xfrm>
            <a:off x="4064204" y="10"/>
            <a:ext cx="406359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c2c69b71-6e5a-4ea5-b10b-a904df2b393b@namprd19">
            <a:extLst>
              <a:ext uri="{FF2B5EF4-FFF2-40B4-BE49-F238E27FC236}">
                <a16:creationId xmlns:a16="http://schemas.microsoft.com/office/drawing/2014/main" id="{4133CE4E-8CFA-496B-8CEA-51BA3F2DB4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" r="17503"/>
          <a:stretch/>
        </p:blipFill>
        <p:spPr bwMode="auto">
          <a:xfrm>
            <a:off x="8128407" y="10"/>
            <a:ext cx="406359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970637"/>
      </p:ext>
    </p:extLst>
  </p:cSld>
  <p:clrMapOvr>
    <a:masterClrMapping/>
  </p:clrMapOvr>
  <p:transition spd="slow">
    <p:comb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Matos, Noris</dc:creator>
  <cp:lastModifiedBy>Matos, Noris</cp:lastModifiedBy>
  <cp:revision>2</cp:revision>
  <dcterms:created xsi:type="dcterms:W3CDTF">2020-02-09T00:56:13Z</dcterms:created>
  <dcterms:modified xsi:type="dcterms:W3CDTF">2022-08-17T16:26:09Z</dcterms:modified>
</cp:coreProperties>
</file>