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2" r:id="rId2"/>
    <p:sldId id="263" r:id="rId3"/>
    <p:sldId id="273" r:id="rId4"/>
    <p:sldId id="264" r:id="rId5"/>
    <p:sldId id="265" r:id="rId6"/>
    <p:sldId id="266" r:id="rId7"/>
    <p:sldId id="267" r:id="rId8"/>
    <p:sldId id="271" r:id="rId9"/>
    <p:sldId id="256" r:id="rId10"/>
    <p:sldId id="260" r:id="rId11"/>
    <p:sldId id="257" r:id="rId12"/>
    <p:sldId id="258" r:id="rId13"/>
    <p:sldId id="259" r:id="rId14"/>
    <p:sldId id="261" r:id="rId15"/>
    <p:sldId id="272" r:id="rId16"/>
    <p:sldId id="276" r:id="rId17"/>
    <p:sldId id="274" r:id="rId18"/>
    <p:sldId id="277"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6427" autoAdjust="0"/>
  </p:normalViewPr>
  <p:slideViewPr>
    <p:cSldViewPr snapToGrid="0">
      <p:cViewPr varScale="1">
        <p:scale>
          <a:sx n="55" d="100"/>
          <a:sy n="55" d="100"/>
        </p:scale>
        <p:origin x="130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0A826-D0D3-442E-854F-4EF38A4B3EFE}"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7F1F6-D5B1-467F-B81F-717777CA7B27}" type="slidenum">
              <a:rPr lang="en-US" smtClean="0"/>
              <a:t>‹#›</a:t>
            </a:fld>
            <a:endParaRPr lang="en-US"/>
          </a:p>
        </p:txBody>
      </p:sp>
    </p:spTree>
    <p:extLst>
      <p:ext uri="{BB962C8B-B14F-4D97-AF65-F5344CB8AC3E}">
        <p14:creationId xmlns:p14="http://schemas.microsoft.com/office/powerpoint/2010/main" val="4267116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Missionary bible school’s mission is to take the gospel to the nations children. Our goal is to plant seeds in these children that will change their life forever. We are determined to show the children that God wants a personal relationship with them and that serving God is fun. We do this via dance, singing, games, snacks and brining them blessings.</a:t>
            </a:r>
          </a:p>
          <a:p>
            <a:r>
              <a:rPr lang="en-US" dirty="0" err="1"/>
              <a:t>Isahia</a:t>
            </a:r>
            <a:r>
              <a:rPr lang="en-US" dirty="0"/>
              <a:t> 66 where it talks about being a blessing and bringing the blessing to the people.</a:t>
            </a:r>
          </a:p>
        </p:txBody>
      </p:sp>
      <p:sp>
        <p:nvSpPr>
          <p:cNvPr id="4" name="Slide Number Placeholder 3"/>
          <p:cNvSpPr>
            <a:spLocks noGrp="1"/>
          </p:cNvSpPr>
          <p:nvPr>
            <p:ph type="sldNum" sz="quarter" idx="5"/>
          </p:nvPr>
        </p:nvSpPr>
        <p:spPr/>
        <p:txBody>
          <a:bodyPr/>
          <a:lstStyle/>
          <a:p>
            <a:fld id="{1097F1F6-D5B1-467F-B81F-717777CA7B27}" type="slidenum">
              <a:rPr lang="en-US" smtClean="0"/>
              <a:t>1</a:t>
            </a:fld>
            <a:endParaRPr lang="en-US"/>
          </a:p>
        </p:txBody>
      </p:sp>
    </p:spTree>
    <p:extLst>
      <p:ext uri="{BB962C8B-B14F-4D97-AF65-F5344CB8AC3E}">
        <p14:creationId xmlns:p14="http://schemas.microsoft.com/office/powerpoint/2010/main" val="4252084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Ministry can be exhausting but very rewarding.</a:t>
            </a:r>
          </a:p>
        </p:txBody>
      </p:sp>
      <p:sp>
        <p:nvSpPr>
          <p:cNvPr id="4" name="Slide Number Placeholder 3"/>
          <p:cNvSpPr>
            <a:spLocks noGrp="1"/>
          </p:cNvSpPr>
          <p:nvPr>
            <p:ph type="sldNum" sz="quarter" idx="5"/>
          </p:nvPr>
        </p:nvSpPr>
        <p:spPr/>
        <p:txBody>
          <a:bodyPr/>
          <a:lstStyle/>
          <a:p>
            <a:fld id="{1097F1F6-D5B1-467F-B81F-717777CA7B27}" type="slidenum">
              <a:rPr lang="en-US" smtClean="0"/>
              <a:t>17</a:t>
            </a:fld>
            <a:endParaRPr lang="en-US"/>
          </a:p>
        </p:txBody>
      </p:sp>
    </p:spTree>
    <p:extLst>
      <p:ext uri="{BB962C8B-B14F-4D97-AF65-F5344CB8AC3E}">
        <p14:creationId xmlns:p14="http://schemas.microsoft.com/office/powerpoint/2010/main" val="114714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taking a leap of faith and going on this missionary trip I gained my strength back. I went to bless and ended up being blessed beyond measure.</a:t>
            </a:r>
          </a:p>
        </p:txBody>
      </p:sp>
      <p:sp>
        <p:nvSpPr>
          <p:cNvPr id="4" name="Slide Number Placeholder 3"/>
          <p:cNvSpPr>
            <a:spLocks noGrp="1"/>
          </p:cNvSpPr>
          <p:nvPr>
            <p:ph type="sldNum" sz="quarter" idx="5"/>
          </p:nvPr>
        </p:nvSpPr>
        <p:spPr/>
        <p:txBody>
          <a:bodyPr/>
          <a:lstStyle/>
          <a:p>
            <a:fld id="{1097F1F6-D5B1-467F-B81F-717777CA7B27}" type="slidenum">
              <a:rPr lang="en-US" smtClean="0"/>
              <a:t>18</a:t>
            </a:fld>
            <a:endParaRPr lang="en-US"/>
          </a:p>
        </p:txBody>
      </p:sp>
    </p:spTree>
    <p:extLst>
      <p:ext uri="{BB962C8B-B14F-4D97-AF65-F5344CB8AC3E}">
        <p14:creationId xmlns:p14="http://schemas.microsoft.com/office/powerpoint/2010/main" val="3377420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safe haven where we stayed and also where God ministered to me and healed me.</a:t>
            </a:r>
          </a:p>
        </p:txBody>
      </p:sp>
      <p:sp>
        <p:nvSpPr>
          <p:cNvPr id="4" name="Slide Number Placeholder 3"/>
          <p:cNvSpPr>
            <a:spLocks noGrp="1"/>
          </p:cNvSpPr>
          <p:nvPr>
            <p:ph type="sldNum" sz="quarter" idx="5"/>
          </p:nvPr>
        </p:nvSpPr>
        <p:spPr/>
        <p:txBody>
          <a:bodyPr/>
          <a:lstStyle/>
          <a:p>
            <a:fld id="{1097F1F6-D5B1-467F-B81F-717777CA7B27}" type="slidenum">
              <a:rPr lang="en-US" smtClean="0"/>
              <a:t>2</a:t>
            </a:fld>
            <a:endParaRPr lang="en-US"/>
          </a:p>
        </p:txBody>
      </p:sp>
    </p:spTree>
    <p:extLst>
      <p:ext uri="{BB962C8B-B14F-4D97-AF65-F5344CB8AC3E}">
        <p14:creationId xmlns:p14="http://schemas.microsoft.com/office/powerpoint/2010/main" val="203418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that were donated. School supplies and toys for the children. Also the MBS Team sorting everything by age and putting the book bags together. Some of our very own </a:t>
            </a:r>
            <a:r>
              <a:rPr lang="en-US" dirty="0" err="1"/>
              <a:t>Kforcers</a:t>
            </a:r>
            <a:r>
              <a:rPr lang="en-US" dirty="0"/>
              <a:t> were able to join in the blessing of others via their donations.</a:t>
            </a:r>
          </a:p>
        </p:txBody>
      </p:sp>
      <p:sp>
        <p:nvSpPr>
          <p:cNvPr id="4" name="Slide Number Placeholder 3"/>
          <p:cNvSpPr>
            <a:spLocks noGrp="1"/>
          </p:cNvSpPr>
          <p:nvPr>
            <p:ph type="sldNum" sz="quarter" idx="5"/>
          </p:nvPr>
        </p:nvSpPr>
        <p:spPr/>
        <p:txBody>
          <a:bodyPr/>
          <a:lstStyle/>
          <a:p>
            <a:fld id="{1097F1F6-D5B1-467F-B81F-717777CA7B27}" type="slidenum">
              <a:rPr lang="en-US" smtClean="0"/>
              <a:t>4</a:t>
            </a:fld>
            <a:endParaRPr lang="en-US"/>
          </a:p>
        </p:txBody>
      </p:sp>
    </p:spTree>
    <p:extLst>
      <p:ext uri="{BB962C8B-B14F-4D97-AF65-F5344CB8AC3E}">
        <p14:creationId xmlns:p14="http://schemas.microsoft.com/office/powerpoint/2010/main" val="80199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day of MBS always leads the children and their parents to the cross. Rededication their life to Jesus and putting their finger print on the cross signifying their commitment and leaving their worries on the cross.</a:t>
            </a:r>
          </a:p>
          <a:p>
            <a:endParaRPr lang="en-US" dirty="0"/>
          </a:p>
        </p:txBody>
      </p:sp>
      <p:sp>
        <p:nvSpPr>
          <p:cNvPr id="4" name="Slide Number Placeholder 3"/>
          <p:cNvSpPr>
            <a:spLocks noGrp="1"/>
          </p:cNvSpPr>
          <p:nvPr>
            <p:ph type="sldNum" sz="quarter" idx="5"/>
          </p:nvPr>
        </p:nvSpPr>
        <p:spPr/>
        <p:txBody>
          <a:bodyPr/>
          <a:lstStyle/>
          <a:p>
            <a:fld id="{1097F1F6-D5B1-467F-B81F-717777CA7B27}" type="slidenum">
              <a:rPr lang="en-US" smtClean="0"/>
              <a:t>8</a:t>
            </a:fld>
            <a:endParaRPr lang="en-US"/>
          </a:p>
        </p:txBody>
      </p:sp>
    </p:spTree>
    <p:extLst>
      <p:ext uri="{BB962C8B-B14F-4D97-AF65-F5344CB8AC3E}">
        <p14:creationId xmlns:p14="http://schemas.microsoft.com/office/powerpoint/2010/main" val="249447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dump</a:t>
            </a:r>
          </a:p>
        </p:txBody>
      </p:sp>
      <p:sp>
        <p:nvSpPr>
          <p:cNvPr id="4" name="Slide Number Placeholder 3"/>
          <p:cNvSpPr>
            <a:spLocks noGrp="1"/>
          </p:cNvSpPr>
          <p:nvPr>
            <p:ph type="sldNum" sz="quarter" idx="5"/>
          </p:nvPr>
        </p:nvSpPr>
        <p:spPr/>
        <p:txBody>
          <a:bodyPr/>
          <a:lstStyle/>
          <a:p>
            <a:fld id="{1097F1F6-D5B1-467F-B81F-717777CA7B27}" type="slidenum">
              <a:rPr lang="en-US" smtClean="0"/>
              <a:t>9</a:t>
            </a:fld>
            <a:endParaRPr lang="en-US"/>
          </a:p>
        </p:txBody>
      </p:sp>
    </p:spTree>
    <p:extLst>
      <p:ext uri="{BB962C8B-B14F-4D97-AF65-F5344CB8AC3E}">
        <p14:creationId xmlns:p14="http://schemas.microsoft.com/office/powerpoint/2010/main" val="1196085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next year – These little girls are like the 12</a:t>
            </a:r>
            <a:r>
              <a:rPr lang="en-US" baseline="30000" dirty="0"/>
              <a:t>th</a:t>
            </a:r>
            <a:r>
              <a:rPr lang="en-US" dirty="0"/>
              <a:t> generation from one family being born into these conditions. We are so blessed and we don’t know it. We complain because we don’t have money for lunch or the light bill is late but we’ve never seen true poverty.</a:t>
            </a:r>
          </a:p>
        </p:txBody>
      </p:sp>
      <p:sp>
        <p:nvSpPr>
          <p:cNvPr id="4" name="Slide Number Placeholder 3"/>
          <p:cNvSpPr>
            <a:spLocks noGrp="1"/>
          </p:cNvSpPr>
          <p:nvPr>
            <p:ph type="sldNum" sz="quarter" idx="5"/>
          </p:nvPr>
        </p:nvSpPr>
        <p:spPr/>
        <p:txBody>
          <a:bodyPr/>
          <a:lstStyle/>
          <a:p>
            <a:fld id="{1097F1F6-D5B1-467F-B81F-717777CA7B27}" type="slidenum">
              <a:rPr lang="en-US" smtClean="0"/>
              <a:t>10</a:t>
            </a:fld>
            <a:endParaRPr lang="en-US"/>
          </a:p>
        </p:txBody>
      </p:sp>
    </p:spTree>
    <p:extLst>
      <p:ext uri="{BB962C8B-B14F-4D97-AF65-F5344CB8AC3E}">
        <p14:creationId xmlns:p14="http://schemas.microsoft.com/office/powerpoint/2010/main" val="1737373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back of that horse was a carriage full of food from the garbage that they were taking back home.</a:t>
            </a:r>
          </a:p>
        </p:txBody>
      </p:sp>
      <p:sp>
        <p:nvSpPr>
          <p:cNvPr id="4" name="Slide Number Placeholder 3"/>
          <p:cNvSpPr>
            <a:spLocks noGrp="1"/>
          </p:cNvSpPr>
          <p:nvPr>
            <p:ph type="sldNum" sz="quarter" idx="5"/>
          </p:nvPr>
        </p:nvSpPr>
        <p:spPr/>
        <p:txBody>
          <a:bodyPr/>
          <a:lstStyle/>
          <a:p>
            <a:fld id="{1097F1F6-D5B1-467F-B81F-717777CA7B27}" type="slidenum">
              <a:rPr lang="en-US" smtClean="0"/>
              <a:t>11</a:t>
            </a:fld>
            <a:endParaRPr lang="en-US"/>
          </a:p>
        </p:txBody>
      </p:sp>
    </p:spTree>
    <p:extLst>
      <p:ext uri="{BB962C8B-B14F-4D97-AF65-F5344CB8AC3E}">
        <p14:creationId xmlns:p14="http://schemas.microsoft.com/office/powerpoint/2010/main" val="248566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so happy to receive and all the kids went throughout the neighborhood telling their friends and family about us and they ran up looking for their blessing.</a:t>
            </a:r>
          </a:p>
        </p:txBody>
      </p:sp>
      <p:sp>
        <p:nvSpPr>
          <p:cNvPr id="4" name="Slide Number Placeholder 3"/>
          <p:cNvSpPr>
            <a:spLocks noGrp="1"/>
          </p:cNvSpPr>
          <p:nvPr>
            <p:ph type="sldNum" sz="quarter" idx="5"/>
          </p:nvPr>
        </p:nvSpPr>
        <p:spPr/>
        <p:txBody>
          <a:bodyPr/>
          <a:lstStyle/>
          <a:p>
            <a:fld id="{1097F1F6-D5B1-467F-B81F-717777CA7B27}" type="slidenum">
              <a:rPr lang="en-US" smtClean="0"/>
              <a:t>13</a:t>
            </a:fld>
            <a:endParaRPr lang="en-US"/>
          </a:p>
        </p:txBody>
      </p:sp>
    </p:spTree>
    <p:extLst>
      <p:ext uri="{BB962C8B-B14F-4D97-AF65-F5344CB8AC3E}">
        <p14:creationId xmlns:p14="http://schemas.microsoft.com/office/powerpoint/2010/main" val="3677593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Miracles happen when you believe and call out to God. This pastor was about to throw in the towel and give up but he Loves God and he cried out to Him. We were the answer to his prayer. This land was given to their church but they didn’t have the funds to build there. They needed $1000 to put up a fence so that people wont be able to take over their land. After visiting this place our team collected this money between 10-12 people in 15 minutes.</a:t>
            </a:r>
          </a:p>
        </p:txBody>
      </p:sp>
      <p:sp>
        <p:nvSpPr>
          <p:cNvPr id="4" name="Slide Number Placeholder 3"/>
          <p:cNvSpPr>
            <a:spLocks noGrp="1"/>
          </p:cNvSpPr>
          <p:nvPr>
            <p:ph type="sldNum" sz="quarter" idx="5"/>
          </p:nvPr>
        </p:nvSpPr>
        <p:spPr/>
        <p:txBody>
          <a:bodyPr/>
          <a:lstStyle/>
          <a:p>
            <a:fld id="{1097F1F6-D5B1-467F-B81F-717777CA7B27}" type="slidenum">
              <a:rPr lang="en-US" smtClean="0"/>
              <a:t>16</a:t>
            </a:fld>
            <a:endParaRPr lang="en-US"/>
          </a:p>
        </p:txBody>
      </p:sp>
    </p:spTree>
    <p:extLst>
      <p:ext uri="{BB962C8B-B14F-4D97-AF65-F5344CB8AC3E}">
        <p14:creationId xmlns:p14="http://schemas.microsoft.com/office/powerpoint/2010/main" val="341153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D6E9D-8FC8-4D8B-B60B-2588609F1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9BB8B9-2FCC-4804-B191-2A03D9FED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3D7EF-51AD-49B8-8E18-086D8D44DE0D}"/>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5" name="Footer Placeholder 4">
            <a:extLst>
              <a:ext uri="{FF2B5EF4-FFF2-40B4-BE49-F238E27FC236}">
                <a16:creationId xmlns:a16="http://schemas.microsoft.com/office/drawing/2014/main" id="{C22A7B58-0B01-4B94-B254-230393DAC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2B695-6EDD-44A3-9B8C-4865BB5D2131}"/>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4047485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A8DE7-CEB8-4C01-83EC-F35064C5F2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39757F-8D16-46D4-847B-626034B8F8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C5F10-ACD8-492E-A49E-C220CB1D23BE}"/>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5" name="Footer Placeholder 4">
            <a:extLst>
              <a:ext uri="{FF2B5EF4-FFF2-40B4-BE49-F238E27FC236}">
                <a16:creationId xmlns:a16="http://schemas.microsoft.com/office/drawing/2014/main" id="{D1D9516F-83D4-49B8-823A-7D58DBD1AB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09BAA-B662-4DBF-B09F-D98FE020CBB7}"/>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1604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EBA86C-CDD2-4052-BE29-D7DFE19A69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B6F6C3-3425-46EF-8806-F54756B7C2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11AFA6-04DB-4EC8-BD18-C54364136A10}"/>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5" name="Footer Placeholder 4">
            <a:extLst>
              <a:ext uri="{FF2B5EF4-FFF2-40B4-BE49-F238E27FC236}">
                <a16:creationId xmlns:a16="http://schemas.microsoft.com/office/drawing/2014/main" id="{F18D5DD7-7CB7-4CD0-909E-FBFCEA98FF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90A0D-D378-49D8-A85D-CBD8D255A4A2}"/>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929946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17A6-AEED-4AC9-A828-5126ADB78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B58517-3775-403A-A01C-79656DD0E0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468DFA-2502-4273-ADF8-1817F2E21545}"/>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5" name="Footer Placeholder 4">
            <a:extLst>
              <a:ext uri="{FF2B5EF4-FFF2-40B4-BE49-F238E27FC236}">
                <a16:creationId xmlns:a16="http://schemas.microsoft.com/office/drawing/2014/main" id="{8D19CD86-6A28-4252-B8A1-F98C6A44F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549E1-2CEF-4D14-9FDC-78F62C92B29A}"/>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89787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6487-0AAF-498A-A784-9AED343E9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3696CF-13F9-468D-BBB3-1ACD461C0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67047F8-92F8-4F31-8EC7-B24D74BE0770}"/>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5" name="Footer Placeholder 4">
            <a:extLst>
              <a:ext uri="{FF2B5EF4-FFF2-40B4-BE49-F238E27FC236}">
                <a16:creationId xmlns:a16="http://schemas.microsoft.com/office/drawing/2014/main" id="{3F9CF0CF-5D5C-461B-A717-3EA5FDED28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C352D-A226-4FC2-B5B3-AFF98849D3C9}"/>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89292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E2D06-008F-4D3B-948E-52AE1BCFB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95F6E0-5566-4865-946F-1A4299DE25F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882375-8721-447F-B93C-EB60D6B5F6A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2F242-5CAB-4C0A-8C60-85AA9333D529}"/>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6" name="Footer Placeholder 5">
            <a:extLst>
              <a:ext uri="{FF2B5EF4-FFF2-40B4-BE49-F238E27FC236}">
                <a16:creationId xmlns:a16="http://schemas.microsoft.com/office/drawing/2014/main" id="{936E9B0F-F168-4369-95D5-118A12F360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709EB-2607-4990-A828-CA521B5E5F51}"/>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4280261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2F4E8-2948-44DF-928C-E5383F6BEB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835BB5-CE2B-41DC-A9F5-E426361454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4BFEF9-9206-478B-879F-43B3AD1692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0CBAB-A61A-486C-B380-C10FABFF5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DB61FC5-E63B-41AA-B278-5EABF898DB7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850C21-6B6D-4852-898B-DA36D29883D5}"/>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8" name="Footer Placeholder 7">
            <a:extLst>
              <a:ext uri="{FF2B5EF4-FFF2-40B4-BE49-F238E27FC236}">
                <a16:creationId xmlns:a16="http://schemas.microsoft.com/office/drawing/2014/main" id="{EC402421-30DD-4964-8AFF-AD9AE70120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1BA868-B12E-4C34-8807-4B748968B572}"/>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2739040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1637-9A2A-4686-9D83-672AA3539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0723BE-5591-42BB-B4A1-852E2DA28239}"/>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4" name="Footer Placeholder 3">
            <a:extLst>
              <a:ext uri="{FF2B5EF4-FFF2-40B4-BE49-F238E27FC236}">
                <a16:creationId xmlns:a16="http://schemas.microsoft.com/office/drawing/2014/main" id="{6B6DFEB8-6032-4F7F-BAF6-67BC5AE8B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D13A61-20BA-47BB-BD7C-ED271959DBEA}"/>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2595225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B80282-E3F1-4C21-B2B2-C63765338768}"/>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3" name="Footer Placeholder 2">
            <a:extLst>
              <a:ext uri="{FF2B5EF4-FFF2-40B4-BE49-F238E27FC236}">
                <a16:creationId xmlns:a16="http://schemas.microsoft.com/office/drawing/2014/main" id="{F53859D4-5C16-486A-BB17-49920EA579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157BA1-A35B-42C0-A6B6-B82B715C6808}"/>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4085764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11C31-55F2-456A-B64D-D7CC5FC83B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860669-C5D5-4D12-A3FF-165A0FED75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B57E74-58B1-4854-AA05-D25EEFF37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AD37F6C-C768-44AA-82DA-347350760F11}"/>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6" name="Footer Placeholder 5">
            <a:extLst>
              <a:ext uri="{FF2B5EF4-FFF2-40B4-BE49-F238E27FC236}">
                <a16:creationId xmlns:a16="http://schemas.microsoft.com/office/drawing/2014/main" id="{596C48CB-7F67-4951-A196-876C7BED36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D0161-9A90-4484-85A7-658B2E67B36D}"/>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3037319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1B37-2674-4149-B875-F213A948D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B2DEB8-A463-4F23-8BCE-444E10E64E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48D480-E0A9-425A-929E-F90F282BEA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D0CD1F-57B9-4E2B-9BAE-F1776502885A}"/>
              </a:ext>
            </a:extLst>
          </p:cNvPr>
          <p:cNvSpPr>
            <a:spLocks noGrp="1"/>
          </p:cNvSpPr>
          <p:nvPr>
            <p:ph type="dt" sz="half" idx="10"/>
          </p:nvPr>
        </p:nvSpPr>
        <p:spPr/>
        <p:txBody>
          <a:bodyPr/>
          <a:lstStyle/>
          <a:p>
            <a:fld id="{1D408F3A-E1C4-47AC-A76A-DABCC4155A74}" type="datetimeFigureOut">
              <a:rPr lang="en-US" smtClean="0"/>
              <a:t>1/30/2019</a:t>
            </a:fld>
            <a:endParaRPr lang="en-US"/>
          </a:p>
        </p:txBody>
      </p:sp>
      <p:sp>
        <p:nvSpPr>
          <p:cNvPr id="6" name="Footer Placeholder 5">
            <a:extLst>
              <a:ext uri="{FF2B5EF4-FFF2-40B4-BE49-F238E27FC236}">
                <a16:creationId xmlns:a16="http://schemas.microsoft.com/office/drawing/2014/main" id="{9911BB0B-3BC0-4E3F-9FA6-5BC9FD4E1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499A01-B459-4AAE-943D-5A8E163865FA}"/>
              </a:ext>
            </a:extLst>
          </p:cNvPr>
          <p:cNvSpPr>
            <a:spLocks noGrp="1"/>
          </p:cNvSpPr>
          <p:nvPr>
            <p:ph type="sldNum" sz="quarter" idx="12"/>
          </p:nvPr>
        </p:nvSpPr>
        <p:spPr/>
        <p:txBody>
          <a:bodyPr/>
          <a:lstStyle/>
          <a:p>
            <a:fld id="{2870042E-2F3D-4AFB-9DAA-0B28707BB927}" type="slidenum">
              <a:rPr lang="en-US" smtClean="0"/>
              <a:t>‹#›</a:t>
            </a:fld>
            <a:endParaRPr lang="en-US"/>
          </a:p>
        </p:txBody>
      </p:sp>
    </p:spTree>
    <p:extLst>
      <p:ext uri="{BB962C8B-B14F-4D97-AF65-F5344CB8AC3E}">
        <p14:creationId xmlns:p14="http://schemas.microsoft.com/office/powerpoint/2010/main" val="4131346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BDC2EB-BE30-4ED3-8ABA-BAD9E52B2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1FBC58-E2A2-4F7E-B8E5-5A3F2BD757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6C4CD-792A-4851-97CB-5D88B696A5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08F3A-E1C4-47AC-A76A-DABCC4155A74}" type="datetimeFigureOut">
              <a:rPr lang="en-US" smtClean="0"/>
              <a:t>1/30/2019</a:t>
            </a:fld>
            <a:endParaRPr lang="en-US"/>
          </a:p>
        </p:txBody>
      </p:sp>
      <p:sp>
        <p:nvSpPr>
          <p:cNvPr id="5" name="Footer Placeholder 4">
            <a:extLst>
              <a:ext uri="{FF2B5EF4-FFF2-40B4-BE49-F238E27FC236}">
                <a16:creationId xmlns:a16="http://schemas.microsoft.com/office/drawing/2014/main" id="{D4C44914-C1B5-4E57-8610-6D57CCC26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C5D0B3-3129-44F5-805E-538FBC809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0042E-2F3D-4AFB-9DAA-0B28707BB927}" type="slidenum">
              <a:rPr lang="en-US" smtClean="0"/>
              <a:t>‹#›</a:t>
            </a:fld>
            <a:endParaRPr lang="en-US"/>
          </a:p>
        </p:txBody>
      </p:sp>
    </p:spTree>
    <p:extLst>
      <p:ext uri="{BB962C8B-B14F-4D97-AF65-F5344CB8AC3E}">
        <p14:creationId xmlns:p14="http://schemas.microsoft.com/office/powerpoint/2010/main" val="4285856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86E50-B61F-4A6D-9F06-4255A0039628}"/>
              </a:ext>
            </a:extLst>
          </p:cNvPr>
          <p:cNvSpPr>
            <a:spLocks noGrp="1"/>
          </p:cNvSpPr>
          <p:nvPr>
            <p:ph type="title"/>
          </p:nvPr>
        </p:nvSpPr>
        <p:spPr>
          <a:xfrm>
            <a:off x="3833446" y="931985"/>
            <a:ext cx="7578968" cy="5398476"/>
          </a:xfrm>
        </p:spPr>
        <p:txBody>
          <a:bodyPr>
            <a:normAutofit fontScale="90000"/>
          </a:bodyPr>
          <a:lstStyle/>
          <a:p>
            <a:pPr algn="ctr"/>
            <a:r>
              <a:rPr lang="en-US" sz="3600" b="1" u="sng" dirty="0"/>
              <a:t>MBS- Missionary Bible School</a:t>
            </a:r>
            <a:br>
              <a:rPr lang="en-US" sz="3600" dirty="0"/>
            </a:br>
            <a:r>
              <a:rPr lang="en-US" sz="3600" dirty="0"/>
              <a:t>Who are we?</a:t>
            </a:r>
            <a:br>
              <a:rPr lang="en-US" sz="3600" dirty="0"/>
            </a:br>
            <a:r>
              <a:rPr lang="en-US" sz="3600" dirty="0"/>
              <a:t>We are a chosen people that have been called to the nations to do the will of God and expand his kingdom. We are not a part of one church but we are extended members of many churches focused on the kingdom of God and not the on the barriers of the church walls.</a:t>
            </a:r>
            <a:br>
              <a:rPr lang="en-US" sz="3600" dirty="0"/>
            </a:br>
            <a:r>
              <a:rPr lang="en-US" sz="3600" b="1" dirty="0"/>
              <a:t>Genesis 12:2 </a:t>
            </a:r>
            <a:br>
              <a:rPr lang="en-US" sz="3600" dirty="0"/>
            </a:br>
            <a:r>
              <a:rPr lang="en-US" sz="3600" dirty="0"/>
              <a:t>I will make you into a great nation, and I will bless you; I will make your name great, and you will be a blessing.</a:t>
            </a:r>
            <a:br>
              <a:rPr lang="en-US" dirty="0"/>
            </a:br>
            <a:br>
              <a:rPr lang="en-US" dirty="0"/>
            </a:br>
            <a:endParaRPr lang="en-US" dirty="0"/>
          </a:p>
        </p:txBody>
      </p:sp>
      <p:pic>
        <p:nvPicPr>
          <p:cNvPr id="18435" name="Picture 3" descr="c51816a6-b781-4dae-9dcd-4537edd3bbdd@namprd19">
            <a:extLst>
              <a:ext uri="{FF2B5EF4-FFF2-40B4-BE49-F238E27FC236}">
                <a16:creationId xmlns:a16="http://schemas.microsoft.com/office/drawing/2014/main" id="{23E5D6B3-471B-4CCF-9296-3C9BB834D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86" y="356347"/>
            <a:ext cx="2754922" cy="597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241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683ab504-8b0c-4f34-a532-be8208010057@namprd19">
            <a:extLst>
              <a:ext uri="{FF2B5EF4-FFF2-40B4-BE49-F238E27FC236}">
                <a16:creationId xmlns:a16="http://schemas.microsoft.com/office/drawing/2014/main" id="{7DCDC00B-DE58-44F0-8A6A-3CAAD727D7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91832" y="812627"/>
            <a:ext cx="3771811" cy="260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d8bbd59f-33c4-493c-a8ea-022a863b0b5e@namprd19">
            <a:extLst>
              <a:ext uri="{FF2B5EF4-FFF2-40B4-BE49-F238E27FC236}">
                <a16:creationId xmlns:a16="http://schemas.microsoft.com/office/drawing/2014/main" id="{A9E45B7F-80B5-4E72-B499-24049A0A8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4719" y="650631"/>
            <a:ext cx="710365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ec04ae76-9738-414d-b4a2-056f273488d9@namprd19">
            <a:extLst>
              <a:ext uri="{FF2B5EF4-FFF2-40B4-BE49-F238E27FC236}">
                <a16:creationId xmlns:a16="http://schemas.microsoft.com/office/drawing/2014/main" id="{302B1063-1E49-4C45-8767-75734DE8F1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598963" y="3810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7393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118B7-46A3-4E07-B6F9-371F99632D23}"/>
              </a:ext>
            </a:extLst>
          </p:cNvPr>
          <p:cNvPicPr>
            <a:picLocks noChangeAspect="1"/>
          </p:cNvPicPr>
          <p:nvPr/>
        </p:nvPicPr>
        <p:blipFill>
          <a:blip r:embed="rId3"/>
          <a:stretch>
            <a:fillRect/>
          </a:stretch>
        </p:blipFill>
        <p:spPr>
          <a:xfrm>
            <a:off x="394767" y="645791"/>
            <a:ext cx="5842931" cy="5842931"/>
          </a:xfrm>
          <a:prstGeom prst="rect">
            <a:avLst/>
          </a:prstGeom>
        </p:spPr>
      </p:pic>
      <p:pic>
        <p:nvPicPr>
          <p:cNvPr id="2052" name="Picture 4" descr="36d622a3-cded-4169-ab49-2406e8ba81fd@namprd19">
            <a:extLst>
              <a:ext uri="{FF2B5EF4-FFF2-40B4-BE49-F238E27FC236}">
                <a16:creationId xmlns:a16="http://schemas.microsoft.com/office/drawing/2014/main" id="{A75DB795-E6B1-4C59-88F9-DF26A79A3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629894" y="1347583"/>
            <a:ext cx="5614334" cy="421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47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7b83928-2003-48c8-9be4-9cd816a0301d@namprd19">
            <a:extLst>
              <a:ext uri="{FF2B5EF4-FFF2-40B4-BE49-F238E27FC236}">
                <a16:creationId xmlns:a16="http://schemas.microsoft.com/office/drawing/2014/main" id="{BB086810-F912-4F55-92C2-70E2F1E33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728" y="453400"/>
            <a:ext cx="5128503" cy="355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c61d1f41-72c1-442f-8f16-4f096647f07a@namprd19">
            <a:extLst>
              <a:ext uri="{FF2B5EF4-FFF2-40B4-BE49-F238E27FC236}">
                <a16:creationId xmlns:a16="http://schemas.microsoft.com/office/drawing/2014/main" id="{1EEEF30A-DCD0-4EBC-800A-59FD818C0A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895323" y="899316"/>
            <a:ext cx="5552085" cy="439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a306b0e2-0bc7-42cb-b8bc-64f899e1879e@namprd19">
            <a:extLst>
              <a:ext uri="{FF2B5EF4-FFF2-40B4-BE49-F238E27FC236}">
                <a16:creationId xmlns:a16="http://schemas.microsoft.com/office/drawing/2014/main" id="{17FBA60D-18CE-42EC-9372-2FF6539F7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70262" y="3692042"/>
            <a:ext cx="3276593" cy="2457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52ac360e-8f84-434a-8b2f-2616e3d3a5a6@namprd19">
            <a:extLst>
              <a:ext uri="{FF2B5EF4-FFF2-40B4-BE49-F238E27FC236}">
                <a16:creationId xmlns:a16="http://schemas.microsoft.com/office/drawing/2014/main" id="{CE5E8DFD-20F4-4197-A95A-05057AA486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812934" y="3314702"/>
            <a:ext cx="3276593" cy="321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68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7b83928-2003-48c8-9be4-9cd816a0301d@namprd19">
            <a:extLst>
              <a:ext uri="{FF2B5EF4-FFF2-40B4-BE49-F238E27FC236}">
                <a16:creationId xmlns:a16="http://schemas.microsoft.com/office/drawing/2014/main" id="{28F7E46B-D7E9-4AD6-B48B-78FB4FC0D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4207" y="3854934"/>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092b7fe3-5f84-4be6-82eb-43a2621688fa@namprd19">
            <a:extLst>
              <a:ext uri="{FF2B5EF4-FFF2-40B4-BE49-F238E27FC236}">
                <a16:creationId xmlns:a16="http://schemas.microsoft.com/office/drawing/2014/main" id="{757F6082-1DF4-4BDF-9ECD-821379478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207" y="71706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3f603fe2-3e53-47f1-bd1f-8154aead742b@namprd19">
            <a:extLst>
              <a:ext uri="{FF2B5EF4-FFF2-40B4-BE49-F238E27FC236}">
                <a16:creationId xmlns:a16="http://schemas.microsoft.com/office/drawing/2014/main" id="{3A7018E5-1637-470D-8C7B-DE02CD167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30460" y="762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b67a3d4f-13ce-464c-8631-238263525c42@namprd19">
            <a:extLst>
              <a:ext uri="{FF2B5EF4-FFF2-40B4-BE49-F238E27FC236}">
                <a16:creationId xmlns:a16="http://schemas.microsoft.com/office/drawing/2014/main" id="{3C9A4084-7AF0-4D3C-9D51-D051E462E39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299516" y="1089578"/>
            <a:ext cx="60833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a152e97f-39b0-40c5-bc6e-f062fda0236e@namprd19">
            <a:extLst>
              <a:ext uri="{FF2B5EF4-FFF2-40B4-BE49-F238E27FC236}">
                <a16:creationId xmlns:a16="http://schemas.microsoft.com/office/drawing/2014/main" id="{2185729F-E889-47D9-9E8D-59748A5068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92595" y="3854934"/>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976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366b93a-164b-4e98-af09-2a089af82436@namprd19">
            <a:extLst>
              <a:ext uri="{FF2B5EF4-FFF2-40B4-BE49-F238E27FC236}">
                <a16:creationId xmlns:a16="http://schemas.microsoft.com/office/drawing/2014/main" id="{C4477955-E4B4-4135-9E8D-4020331A3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241" y="922645"/>
            <a:ext cx="6365633" cy="508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697199b1-ef18-4d70-bfe9-c6dc74a67913@namprd19">
            <a:extLst>
              <a:ext uri="{FF2B5EF4-FFF2-40B4-BE49-F238E27FC236}">
                <a16:creationId xmlns:a16="http://schemas.microsoft.com/office/drawing/2014/main" id="{2FB19DD9-3E10-4ECB-905B-361BDD7A0B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660780" y="716573"/>
            <a:ext cx="3481753" cy="261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ab1fb046-1de2-4af8-a5db-30e00d99974f@namprd19">
            <a:extLst>
              <a:ext uri="{FF2B5EF4-FFF2-40B4-BE49-F238E27FC236}">
                <a16:creationId xmlns:a16="http://schemas.microsoft.com/office/drawing/2014/main" id="{C164F66C-CDB5-4D4E-A975-4413F578F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94140" y="3138430"/>
            <a:ext cx="3865194" cy="289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473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66d044e7-993e-4a0d-9730-a8cf4710d164@namprd19">
            <a:extLst>
              <a:ext uri="{FF2B5EF4-FFF2-40B4-BE49-F238E27FC236}">
                <a16:creationId xmlns:a16="http://schemas.microsoft.com/office/drawing/2014/main" id="{E75666D5-DB49-4F36-B815-3159E86F4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3" y="498230"/>
            <a:ext cx="8310607" cy="553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c7fbd291-c81c-4e2a-9b0b-a3942a392577@namprd19">
            <a:extLst>
              <a:ext uri="{FF2B5EF4-FFF2-40B4-BE49-F238E27FC236}">
                <a16:creationId xmlns:a16="http://schemas.microsoft.com/office/drawing/2014/main" id="{83B51414-96C8-4CB4-B5BF-890924AE5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43917" y="1784838"/>
            <a:ext cx="5632703" cy="296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1301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2b56e645-c8d5-4d4b-8720-04c602639765@namprd19">
            <a:extLst>
              <a:ext uri="{FF2B5EF4-FFF2-40B4-BE49-F238E27FC236}">
                <a16:creationId xmlns:a16="http://schemas.microsoft.com/office/drawing/2014/main" id="{BED794E6-93C3-46FD-B737-99942AB78A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40" y="4261336"/>
            <a:ext cx="3213592" cy="24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c6055959-9358-44d9-a2fd-41e8157cd330@namprd19">
            <a:extLst>
              <a:ext uri="{FF2B5EF4-FFF2-40B4-BE49-F238E27FC236}">
                <a16:creationId xmlns:a16="http://schemas.microsoft.com/office/drawing/2014/main" id="{74090698-F3E4-4DB6-BB80-4E29F7329F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459979" y="1051185"/>
            <a:ext cx="5229594" cy="392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b48a7918-49e0-4c07-88b1-86f715320925@namprd19">
            <a:extLst>
              <a:ext uri="{FF2B5EF4-FFF2-40B4-BE49-F238E27FC236}">
                <a16:creationId xmlns:a16="http://schemas.microsoft.com/office/drawing/2014/main" id="{B3CB4A37-43CC-46C1-9169-E4700B4F05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777" y="645929"/>
            <a:ext cx="3675666" cy="275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ec275980-c5b8-4848-a1df-e8b7b50ada40@namprd19">
            <a:extLst>
              <a:ext uri="{FF2B5EF4-FFF2-40B4-BE49-F238E27FC236}">
                <a16:creationId xmlns:a16="http://schemas.microsoft.com/office/drawing/2014/main" id="{AEBF3B43-6305-4364-83AB-7EA22BF904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917211" y="1312756"/>
            <a:ext cx="4532071" cy="339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51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5cd7a09b-df40-47b0-b824-92ef2c4ca192@namprd19">
            <a:extLst>
              <a:ext uri="{FF2B5EF4-FFF2-40B4-BE49-F238E27FC236}">
                <a16:creationId xmlns:a16="http://schemas.microsoft.com/office/drawing/2014/main" id="{1FF6B321-FFCF-420F-9205-BB45862F4D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915" y="171300"/>
            <a:ext cx="10322169" cy="651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48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7d664aba-b005-4fe9-b900-e5bde45fa1b5@namprd19">
            <a:extLst>
              <a:ext uri="{FF2B5EF4-FFF2-40B4-BE49-F238E27FC236}">
                <a16:creationId xmlns:a16="http://schemas.microsoft.com/office/drawing/2014/main" id="{2ACB9EDC-8936-4C83-8A62-244C26032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61722" y="1239668"/>
            <a:ext cx="5194421" cy="389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e31594c2-1cca-47a5-86c4-8a7997b7f828@namprd19">
            <a:extLst>
              <a:ext uri="{FF2B5EF4-FFF2-40B4-BE49-F238E27FC236}">
                <a16:creationId xmlns:a16="http://schemas.microsoft.com/office/drawing/2014/main" id="{67A5AFF6-EB35-49B7-A717-FCF2E7E92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104451" y="2044576"/>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8961504f-49ee-49bf-82d9-bd946da65df2@namprd19">
            <a:extLst>
              <a:ext uri="{FF2B5EF4-FFF2-40B4-BE49-F238E27FC236}">
                <a16:creationId xmlns:a16="http://schemas.microsoft.com/office/drawing/2014/main" id="{21FB6DBC-97EC-48D7-BAE1-573DCF3252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6286684" y="1068541"/>
            <a:ext cx="6294560" cy="472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505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f512535-d628-48ee-bedb-36f0c66ca492@namprd19">
            <a:extLst>
              <a:ext uri="{FF2B5EF4-FFF2-40B4-BE49-F238E27FC236}">
                <a16:creationId xmlns:a16="http://schemas.microsoft.com/office/drawing/2014/main" id="{6427FFD7-894A-4E94-BEC4-D946C5886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48" y="552926"/>
            <a:ext cx="3195637" cy="575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fbbfcb7-5c8e-450f-a0b8-78a9d3481043@namprd19">
            <a:extLst>
              <a:ext uri="{FF2B5EF4-FFF2-40B4-BE49-F238E27FC236}">
                <a16:creationId xmlns:a16="http://schemas.microsoft.com/office/drawing/2014/main" id="{AC254811-9395-4AA6-B6BC-52E853BD7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933" y="552925"/>
            <a:ext cx="7719682" cy="589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579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ef4edb7-45d4-446c-9bbb-c27b53e59369@namprd19">
            <a:extLst>
              <a:ext uri="{FF2B5EF4-FFF2-40B4-BE49-F238E27FC236}">
                <a16:creationId xmlns:a16="http://schemas.microsoft.com/office/drawing/2014/main" id="{C1D1E028-0626-4D6E-B76B-3E3019C18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0" y="383439"/>
            <a:ext cx="4335669" cy="2914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7bb8ee6b-e383-4770-8873-fe4bad946ce5@namprd19">
            <a:extLst>
              <a:ext uri="{FF2B5EF4-FFF2-40B4-BE49-F238E27FC236}">
                <a16:creationId xmlns:a16="http://schemas.microsoft.com/office/drawing/2014/main" id="{991EBA5F-B3F0-4E17-ABD7-3BC3B9C1C7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1459" y="232693"/>
            <a:ext cx="3454009" cy="365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416d39f9-54e0-4a13-b4b6-b2e228437c42@namprd19">
            <a:extLst>
              <a:ext uri="{FF2B5EF4-FFF2-40B4-BE49-F238E27FC236}">
                <a16:creationId xmlns:a16="http://schemas.microsoft.com/office/drawing/2014/main" id="{523122E3-0C22-4EEB-B6DC-9257C9420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794" y="4110037"/>
            <a:ext cx="3715406" cy="236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f33ffcf6-1a43-4600-a0e9-4a75bac38243@namprd19">
            <a:extLst>
              <a:ext uri="{FF2B5EF4-FFF2-40B4-BE49-F238E27FC236}">
                <a16:creationId xmlns:a16="http://schemas.microsoft.com/office/drawing/2014/main" id="{CE804CD3-57C1-444C-8F43-C2266527C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637459" y="3958307"/>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d09b9b51-3828-4356-b148-4a2fcfaa500e@namprd19">
            <a:extLst>
              <a:ext uri="{FF2B5EF4-FFF2-40B4-BE49-F238E27FC236}">
                <a16:creationId xmlns:a16="http://schemas.microsoft.com/office/drawing/2014/main" id="{89765ACB-9FE7-40AF-8F84-F5B4A778A7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0326" y="383439"/>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9" descr="46f40c7f-bf28-47c4-9794-ca168f9b4f0a@namprd19">
            <a:extLst>
              <a:ext uri="{FF2B5EF4-FFF2-40B4-BE49-F238E27FC236}">
                <a16:creationId xmlns:a16="http://schemas.microsoft.com/office/drawing/2014/main" id="{64275A25-AF62-4273-A987-4C42E2DFE9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20326" y="3045562"/>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0" descr="f4342c80-a8c6-4aa1-98b6-362dda8adf32@namprd19">
            <a:extLst>
              <a:ext uri="{FF2B5EF4-FFF2-40B4-BE49-F238E27FC236}">
                <a16:creationId xmlns:a16="http://schemas.microsoft.com/office/drawing/2014/main" id="{F4D6CD93-079C-4EC5-80FF-8C9843EE17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6121067" y="4007638"/>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347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82488f8f-4714-45a3-bbc0-8818912d6373@namprd19">
            <a:extLst>
              <a:ext uri="{FF2B5EF4-FFF2-40B4-BE49-F238E27FC236}">
                <a16:creationId xmlns:a16="http://schemas.microsoft.com/office/drawing/2014/main" id="{26E2A5FA-4BE7-49A0-8DAD-44DBB5A2DF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44" y="334107"/>
            <a:ext cx="11166233" cy="640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87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6e8b751-763b-4e1d-9283-14fd79de9a48@namprd19">
            <a:extLst>
              <a:ext uri="{FF2B5EF4-FFF2-40B4-BE49-F238E27FC236}">
                <a16:creationId xmlns:a16="http://schemas.microsoft.com/office/drawing/2014/main" id="{16684A0D-A84E-4938-B26A-60774147B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00" y="3591656"/>
            <a:ext cx="2617188" cy="256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24a9a512-2f6c-45a6-ae97-89248c38cc3b@namprd19">
            <a:extLst>
              <a:ext uri="{FF2B5EF4-FFF2-40B4-BE49-F238E27FC236}">
                <a16:creationId xmlns:a16="http://schemas.microsoft.com/office/drawing/2014/main" id="{378D0ED8-EC99-4609-8D76-8109EAF47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3177" y="911550"/>
            <a:ext cx="3092239" cy="2188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4" descr="38151455-480c-4a61-a20f-fb3f54650360@namprd19">
            <a:extLst>
              <a:ext uri="{FF2B5EF4-FFF2-40B4-BE49-F238E27FC236}">
                <a16:creationId xmlns:a16="http://schemas.microsoft.com/office/drawing/2014/main" id="{D9269A18-CE2F-4755-B872-4FB0C9E1A5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24432" y="712516"/>
            <a:ext cx="3048000" cy="209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9ce1de9a-a4e7-42e4-9fe2-39a913d7e61c@namprd19">
            <a:extLst>
              <a:ext uri="{FF2B5EF4-FFF2-40B4-BE49-F238E27FC236}">
                <a16:creationId xmlns:a16="http://schemas.microsoft.com/office/drawing/2014/main" id="{2B5D7380-08C2-4AF0-B35A-8B95654869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045523" y="662004"/>
            <a:ext cx="3354441" cy="2466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cefd6c40-1806-4f6d-88f1-9e737d376226@namprd19">
            <a:extLst>
              <a:ext uri="{FF2B5EF4-FFF2-40B4-BE49-F238E27FC236}">
                <a16:creationId xmlns:a16="http://schemas.microsoft.com/office/drawing/2014/main" id="{0094867C-0EAB-4449-B56D-4EE0B60EC29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69" y="3789443"/>
            <a:ext cx="2283313" cy="274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8" descr="cd251ed4-1c18-410e-bbd7-c3e819452d23@namprd19">
            <a:extLst>
              <a:ext uri="{FF2B5EF4-FFF2-40B4-BE49-F238E27FC236}">
                <a16:creationId xmlns:a16="http://schemas.microsoft.com/office/drawing/2014/main" id="{08483C55-D7AE-4315-8ACF-7D6AB9738D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1568" y="271004"/>
            <a:ext cx="3048000" cy="1417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9" descr="27e55c88-2fc0-4e64-b2ab-0fe2851dbc47@namprd19">
            <a:extLst>
              <a:ext uri="{FF2B5EF4-FFF2-40B4-BE49-F238E27FC236}">
                <a16:creationId xmlns:a16="http://schemas.microsoft.com/office/drawing/2014/main" id="{4115BD09-EB62-4827-BA35-AD7AB2FE2C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4908329" y="4400137"/>
            <a:ext cx="2808986" cy="210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10" descr="2e79ce8c-7f6d-4d7e-ba63-f70bd927c987@namprd19">
            <a:extLst>
              <a:ext uri="{FF2B5EF4-FFF2-40B4-BE49-F238E27FC236}">
                <a16:creationId xmlns:a16="http://schemas.microsoft.com/office/drawing/2014/main" id="{7AC13563-B1A4-4B26-9B58-FC53CF3A87D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9564256" y="4215571"/>
            <a:ext cx="2807123" cy="183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1" descr="d24c98eb-5483-4bf7-af23-c15c5f5c23bf@namprd19">
            <a:extLst>
              <a:ext uri="{FF2B5EF4-FFF2-40B4-BE49-F238E27FC236}">
                <a16:creationId xmlns:a16="http://schemas.microsoft.com/office/drawing/2014/main" id="{B8162849-0828-419C-99D2-86438080C1F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400000">
            <a:off x="7704670" y="4191117"/>
            <a:ext cx="3097155" cy="179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93785168-4934-4704-bc22-315b04806fcd@namprd19">
            <a:extLst>
              <a:ext uri="{FF2B5EF4-FFF2-40B4-BE49-F238E27FC236}">
                <a16:creationId xmlns:a16="http://schemas.microsoft.com/office/drawing/2014/main" id="{FAE5B025-3565-4D67-BC25-E61CC4FEEE2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5400000">
            <a:off x="4208663" y="2390142"/>
            <a:ext cx="4848768" cy="344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601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3426603d-c180-4bc8-81d0-55806f55c831@namprd19">
            <a:extLst>
              <a:ext uri="{FF2B5EF4-FFF2-40B4-BE49-F238E27FC236}">
                <a16:creationId xmlns:a16="http://schemas.microsoft.com/office/drawing/2014/main" id="{7ACF1220-7658-4850-AB68-8C26D6F3D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95512" y="1550693"/>
            <a:ext cx="5447527" cy="381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98c7c67c-778b-46b6-a313-f991650f1899@namprd19">
            <a:extLst>
              <a:ext uri="{FF2B5EF4-FFF2-40B4-BE49-F238E27FC236}">
                <a16:creationId xmlns:a16="http://schemas.microsoft.com/office/drawing/2014/main" id="{4E8902BB-69EA-4315-92AC-1B9ECA216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592" y="122291"/>
            <a:ext cx="4092452" cy="306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5c022da4-aa79-4857-b3d5-c665f7215cfe@namprd19">
            <a:extLst>
              <a:ext uri="{FF2B5EF4-FFF2-40B4-BE49-F238E27FC236}">
                <a16:creationId xmlns:a16="http://schemas.microsoft.com/office/drawing/2014/main" id="{67DFC470-A3BB-43E3-9E7E-86B856198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1688" y="3429000"/>
            <a:ext cx="4370260" cy="3277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1729020c-0943-46cb-8d99-4d10ee61b9e7@namprd19">
            <a:extLst>
              <a:ext uri="{FF2B5EF4-FFF2-40B4-BE49-F238E27FC236}">
                <a16:creationId xmlns:a16="http://schemas.microsoft.com/office/drawing/2014/main" id="{ABE87085-8832-4992-B202-38FC4B2ECE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653942" y="1818375"/>
            <a:ext cx="5447525" cy="327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19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4ba7c3a7-3d30-4d71-872d-aea43bfe8f61@namprd19">
            <a:extLst>
              <a:ext uri="{FF2B5EF4-FFF2-40B4-BE49-F238E27FC236}">
                <a16:creationId xmlns:a16="http://schemas.microsoft.com/office/drawing/2014/main" id="{6A5CFD6D-FF1D-4E2E-9F2C-CE39EF4944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06" y="215778"/>
            <a:ext cx="4284296" cy="321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de806c75-fc28-49d0-b04f-5dba2445a7c9@namprd19">
            <a:extLst>
              <a:ext uri="{FF2B5EF4-FFF2-40B4-BE49-F238E27FC236}">
                <a16:creationId xmlns:a16="http://schemas.microsoft.com/office/drawing/2014/main" id="{B7344E8E-7935-422C-A800-88FE132CC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332909" y="585605"/>
            <a:ext cx="3892063" cy="291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ee7bccc3-bce4-474d-8af6-c08065b91341@namprd19">
            <a:extLst>
              <a:ext uri="{FF2B5EF4-FFF2-40B4-BE49-F238E27FC236}">
                <a16:creationId xmlns:a16="http://schemas.microsoft.com/office/drawing/2014/main" id="{76A98F0A-839E-443B-A159-F280F3560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96" y="3642823"/>
            <a:ext cx="3922470" cy="2941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3f3a123-ec60-4e9b-87ea-0b783ea44deb@namprd19">
            <a:extLst>
              <a:ext uri="{FF2B5EF4-FFF2-40B4-BE49-F238E27FC236}">
                <a16:creationId xmlns:a16="http://schemas.microsoft.com/office/drawing/2014/main" id="{7BD0436F-7501-4882-8294-F12ECD8CBA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429583" y="731045"/>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22dd452a-1212-43f6-b6bb-677ddd966b2d@namprd19">
            <a:extLst>
              <a:ext uri="{FF2B5EF4-FFF2-40B4-BE49-F238E27FC236}">
                <a16:creationId xmlns:a16="http://schemas.microsoft.com/office/drawing/2014/main" id="{25DDA790-E3B2-4435-8F56-6041CEBB27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534" y="3642823"/>
            <a:ext cx="3270098" cy="278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066d098a-ca4d-485b-8c74-3cc4103cc368@namprd19">
            <a:extLst>
              <a:ext uri="{FF2B5EF4-FFF2-40B4-BE49-F238E27FC236}">
                <a16:creationId xmlns:a16="http://schemas.microsoft.com/office/drawing/2014/main" id="{8019D8C6-CFAE-4932-A303-0A2B39D457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7131842" y="547872"/>
            <a:ext cx="1582616" cy="118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612e6c8e-96ed-4c17-81cb-3528a51436a6@namprd19">
            <a:extLst>
              <a:ext uri="{FF2B5EF4-FFF2-40B4-BE49-F238E27FC236}">
                <a16:creationId xmlns:a16="http://schemas.microsoft.com/office/drawing/2014/main" id="{4437A67F-8569-44E8-9AC2-CA0BF5D7BE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232924">
            <a:off x="7028764" y="2305243"/>
            <a:ext cx="1823734" cy="136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29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b9c88a6a-0295-47e2-9d48-4c2f5e999e9f@namprd19">
            <a:extLst>
              <a:ext uri="{FF2B5EF4-FFF2-40B4-BE49-F238E27FC236}">
                <a16:creationId xmlns:a16="http://schemas.microsoft.com/office/drawing/2014/main" id="{D31377DB-AB2F-4225-8DC7-26C3DC9E7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08" y="1315732"/>
            <a:ext cx="4995496" cy="374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0c0cf535-e3be-4932-a8ba-32bee6890d62@namprd19">
            <a:extLst>
              <a:ext uri="{FF2B5EF4-FFF2-40B4-BE49-F238E27FC236}">
                <a16:creationId xmlns:a16="http://schemas.microsoft.com/office/drawing/2014/main" id="{DDA1DDC6-1594-4316-8BA2-2F822099E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614997" y="801565"/>
            <a:ext cx="3364523" cy="252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bd5ea6db-b266-4313-8a7f-866a5fa129a9@namprd19">
            <a:extLst>
              <a:ext uri="{FF2B5EF4-FFF2-40B4-BE49-F238E27FC236}">
                <a16:creationId xmlns:a16="http://schemas.microsoft.com/office/drawing/2014/main" id="{3D942219-247E-40CC-94F3-B2731FBBF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1037" y="4191001"/>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c576e9ea-8b09-4616-b553-2e193f17496c@namprd19">
            <a:extLst>
              <a:ext uri="{FF2B5EF4-FFF2-40B4-BE49-F238E27FC236}">
                <a16:creationId xmlns:a16="http://schemas.microsoft.com/office/drawing/2014/main" id="{78EA2ACB-72AB-4B1B-A58A-2ECB4DE82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403572" y="648341"/>
            <a:ext cx="3539638" cy="265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7fb1b36c-358b-4544-8fcb-2412ffae7ce6@namprd19">
            <a:extLst>
              <a:ext uri="{FF2B5EF4-FFF2-40B4-BE49-F238E27FC236}">
                <a16:creationId xmlns:a16="http://schemas.microsoft.com/office/drawing/2014/main" id="{180E3E3B-63B1-4ABB-8B7E-F5790C48EA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688315" y="3926863"/>
            <a:ext cx="2970152" cy="265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8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94c9b0a6-cae8-47a2-907b-76c995b7599e@namprd19">
            <a:extLst>
              <a:ext uri="{FF2B5EF4-FFF2-40B4-BE49-F238E27FC236}">
                <a16:creationId xmlns:a16="http://schemas.microsoft.com/office/drawing/2014/main" id="{EB79B82D-423C-4EFE-AAFE-50CFEB1EE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68" y="327922"/>
            <a:ext cx="10673863" cy="62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319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cd56d8d-7eeb-4576-9db7-cc30c58d92cd@namprd19">
            <a:extLst>
              <a:ext uri="{FF2B5EF4-FFF2-40B4-BE49-F238E27FC236}">
                <a16:creationId xmlns:a16="http://schemas.microsoft.com/office/drawing/2014/main" id="{049CAA44-EFD3-4173-86AD-97E6E5A38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8181426" y="886298"/>
            <a:ext cx="3612172" cy="2709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979382d1-12ab-4870-b5c0-89d70e681177@namprd19">
            <a:extLst>
              <a:ext uri="{FF2B5EF4-FFF2-40B4-BE49-F238E27FC236}">
                <a16:creationId xmlns:a16="http://schemas.microsoft.com/office/drawing/2014/main" id="{0A93EF10-17E0-486B-9ECF-A0160EEFC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80426" y="886298"/>
            <a:ext cx="3612173" cy="270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6151b628-17f7-4e30-a2c4-c8ee15d7acf6@namprd19">
            <a:extLst>
              <a:ext uri="{FF2B5EF4-FFF2-40B4-BE49-F238E27FC236}">
                <a16:creationId xmlns:a16="http://schemas.microsoft.com/office/drawing/2014/main" id="{1C5E84B8-19A6-4353-A72A-747C7B3BDC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138409" y="1451058"/>
            <a:ext cx="5274511" cy="395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058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450</Words>
  <Application>Microsoft Office PowerPoint</Application>
  <PresentationFormat>Widescreen</PresentationFormat>
  <Paragraphs>24</Paragraphs>
  <Slides>19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MBS- Missionary Bible School Who are we? We are a chosen people that have been called to the nations to do the will of God and expand his kingdom. We are not a part of one church but we are extended members of many churches focused on the kingdom of God and not the on the barriers of the church walls. Genesis 12:2  I will make you into a great nation, and I will bless you; I will make your name great, and you will be a blessing.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MBS- Missionary Bible School</dc:title>
  <dc:creator>Matos, Noris</dc:creator>
  <cp:lastModifiedBy>Matos, Noris</cp:lastModifiedBy>
  <cp:revision>18</cp:revision>
  <dcterms:created xsi:type="dcterms:W3CDTF">2019-01-28T00:51:30Z</dcterms:created>
  <dcterms:modified xsi:type="dcterms:W3CDTF">2019-01-30T15:50:03Z</dcterms:modified>
</cp:coreProperties>
</file>